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A85902-7D31-40D7-996C-5266204F4E2D}"/>
              </a:ext>
            </a:extLst>
          </p:cNvPr>
          <p:cNvSpPr txBox="1"/>
          <p:nvPr/>
        </p:nvSpPr>
        <p:spPr>
          <a:xfrm>
            <a:off x="889604" y="774315"/>
            <a:ext cx="10585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НОВОСИБИРСКОГО РАЙОНА НОВОСИБИРСКОЙ ОБЛАСТИ – ДЕТСКИЙ САД КОМБИНИРОВАННОГО ВИДА  «КОЛОСОК»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5064044-2D0B-4925-8D71-688D6F0BA9D4}"/>
              </a:ext>
            </a:extLst>
          </p:cNvPr>
          <p:cNvSpPr/>
          <p:nvPr/>
        </p:nvSpPr>
        <p:spPr>
          <a:xfrm>
            <a:off x="1639510" y="2424070"/>
            <a:ext cx="9086126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600" b="1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ПРОСОДИЧЕСКОЙ СТОРОНЫ РЕЧИ У ДОШКОЛЬНИКОВ С ДИЗАРТРИЕЙ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FE3F63-3CED-4628-8A3D-6E71F4B3A4ED}"/>
              </a:ext>
            </a:extLst>
          </p:cNvPr>
          <p:cNvSpPr txBox="1"/>
          <p:nvPr/>
        </p:nvSpPr>
        <p:spPr>
          <a:xfrm>
            <a:off x="5433583" y="5154121"/>
            <a:ext cx="6264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представили: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Данекина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Е.А., Консур А.В., Чурсина А.Ю., Чернышева Л.С.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4E2B31-95E1-42DF-9128-DA8ECCC1B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58" y="4148794"/>
            <a:ext cx="1657996" cy="23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8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B8AAC-82BD-4E20-8BDA-FD10DD279F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3458" y="682869"/>
            <a:ext cx="11029950" cy="989013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логопедической работы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CA2207B-65E5-4463-8090-2E73C56E1813}"/>
              </a:ext>
            </a:extLst>
          </p:cNvPr>
          <p:cNvSpPr/>
          <p:nvPr/>
        </p:nvSpPr>
        <p:spPr>
          <a:xfrm>
            <a:off x="351356" y="2047566"/>
            <a:ext cx="11254154" cy="4343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Логопедическая работа по устранению просодических нарушений у дошкольников с дизартрией составлена с учетом подходов обучения и воспитания детей дошкольного возраста. К таким подходам относиться: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Личностно-ориентированный  подход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включается в себя организацию образовательной деятельности основанной на индивидуальных особенностях ребенка.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Системный подход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предполагает, что педагогика воспринимается как система, а именно, как совокупность хорошо структурированных и тесно взаимосвязанных между собой элементов. 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Деятельностный подход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основывается на сравнении в функциональном плане двух сфер образования, таких как обучение и воспитание. При реализации деятельностного подхода дошкольник становиться субъектом образовательной деятельности.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00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5AE7E-F6AF-4E81-8BB7-15AEEE3C61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6233" y="636466"/>
            <a:ext cx="11029950" cy="987425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логопедической работы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FA5400-DB91-4FEC-BF57-7EC8680A4201}"/>
              </a:ext>
            </a:extLst>
          </p:cNvPr>
          <p:cNvSpPr/>
          <p:nvPr/>
        </p:nvSpPr>
        <p:spPr>
          <a:xfrm>
            <a:off x="575894" y="2017118"/>
            <a:ext cx="1117062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68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развития</a:t>
            </a:r>
          </a:p>
          <a:p>
            <a:pPr indent="2268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Онтогенетический принцип</a:t>
            </a:r>
          </a:p>
          <a:p>
            <a:pPr indent="2268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комплексности</a:t>
            </a:r>
          </a:p>
          <a:p>
            <a:pPr indent="2268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развивающей направленности коррекционной работы. </a:t>
            </a:r>
          </a:p>
          <a:p>
            <a:pPr indent="2268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продуктивности обработки информации. Принцип обеспечения мотивации к образовательной деятельности. </a:t>
            </a:r>
          </a:p>
          <a:p>
            <a:pPr indent="2268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содействия и сотрудничества детей и взрослых, признание ребенком полноценным участником образовательных отношений. </a:t>
            </a:r>
          </a:p>
          <a:p>
            <a:pPr indent="2268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активного привлечения ближайшего социального окружения к работе с ребенком с ОНР.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60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445B2-CA39-4AEB-A2E8-939EDE7E9D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0724" y="718527"/>
            <a:ext cx="11029950" cy="987425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логопедической работы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E009DF2-A4AC-4437-8D94-8AD663A601C9}"/>
              </a:ext>
            </a:extLst>
          </p:cNvPr>
          <p:cNvSpPr/>
          <p:nvPr/>
        </p:nvSpPr>
        <p:spPr>
          <a:xfrm>
            <a:off x="540724" y="2432036"/>
            <a:ext cx="1102961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Устранение нарушений просодической стороны речи у дошкольников с дизартрией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детей с тяжелыми нарушениями речи, которое должно осуществляться с учетом их возрастных и индивидуальных особенностей и особых образовательных потребностей, а также социальной адаптации.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21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5CEC4-DE29-4B52-98CA-C8B53084EB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1066" y="952256"/>
            <a:ext cx="11029950" cy="989013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логопедической работы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1DDCF2A-6109-4753-845E-3F5D31DE73F1}"/>
              </a:ext>
            </a:extLst>
          </p:cNvPr>
          <p:cNvSpPr/>
          <p:nvPr/>
        </p:nvSpPr>
        <p:spPr>
          <a:xfrm>
            <a:off x="1418493" y="2494703"/>
            <a:ext cx="420858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41071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Словесные методы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41071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Наглядные методы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41071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Практические  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258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658E0-07B3-472F-9A4A-645098D7DC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5727" y="765419"/>
            <a:ext cx="11029950" cy="987425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этап. Подготовительный этап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D8B26B-C42B-4EF1-A4F0-15BB68E77F41}"/>
              </a:ext>
            </a:extLst>
          </p:cNvPr>
          <p:cNvSpPr/>
          <p:nvPr/>
        </p:nvSpPr>
        <p:spPr>
          <a:xfrm>
            <a:off x="622618" y="2086788"/>
            <a:ext cx="10936168" cy="4311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целью подготовительного этапа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формирование длительного плавного выдоха, развитие речевого слуха, мышления, памяти, зрительного внимания, артикуляционной, тонкой и общей моторики.</a:t>
            </a: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подготовительного этапа: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Формировать навык переключения движений в соответствии с заданным темпом и ритмом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Формировать навык ритмического чувства.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Формировать диафрагмальный тип дыхания: глубокий вдох и длинного плавного выдоха.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слуховой контроль, зрительное восприятие и внимание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фонематические процессы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Развить артикуляционную, тонкую и общую моторику.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зрительный, слуховой и двигательный анализаторы.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Воспитать навыки самоконтроля, инициативности.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02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3AB49-D12F-489A-B2B2-FBD060885A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7617" y="799246"/>
            <a:ext cx="11029950" cy="989012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упражнения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633F9C3-23EF-46BB-8903-9AD405240589}"/>
              </a:ext>
            </a:extLst>
          </p:cNvPr>
          <p:cNvSpPr/>
          <p:nvPr/>
        </p:nvSpPr>
        <p:spPr>
          <a:xfrm>
            <a:off x="587617" y="2052416"/>
            <a:ext cx="11029616" cy="4311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«Послушай и скажи, сколько раз я постучу в барабан»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«Послушай и хлопни столько же раз, сколько я»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«Положи столько счетных палочек, сколько раз я хлопну в ладоши»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«Дятел»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«Эхо»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«Дирижер»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071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Топтыжка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«Тишина».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«Шумовые баночки»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071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«Помоги Маше одеться»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«Самолет»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1071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 Найди 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жное слово»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0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F36BEF7-8612-4028-B0BB-686B89DA21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5727" y="718527"/>
            <a:ext cx="11029950" cy="987425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этап. Основной этап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647433A-ADDE-4249-947C-4753626B855F}"/>
              </a:ext>
            </a:extLst>
          </p:cNvPr>
          <p:cNvSpPr/>
          <p:nvPr/>
        </p:nvSpPr>
        <p:spPr>
          <a:xfrm>
            <a:off x="511249" y="1962683"/>
            <a:ext cx="11158906" cy="466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целью данного этапа является коррекция и развитие просодической стороны речи с учетом индивидуальных особенностей каждого дошкольника</a:t>
            </a: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Задачами основного этапа являются: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Формировать умение двигаться в соответствии с характером музыки.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Формировать умение регулировать мышечный тонус.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темпо-ритмическую организацию речи.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динамическую координацию движений, пространственную организацию движений, мелкую и мимическую моторику в соответствии с темпом и ритмом.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объем физиологического дыхания.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силу, выразительность и высоту голоса.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произвольное внимание, фонематические процессы, двигательную память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Воспитывать эмоционально-волевую сферу.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Воспитать навыки сотрудничества, взаимодействия, самостоятельности, ответственности.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1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FA66A2B-7890-403C-9A9A-DAD68D2149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7617" y="787523"/>
            <a:ext cx="11029950" cy="989012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упражнения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3C5493B-6FD5-4989-9D22-3E230401061A}"/>
              </a:ext>
            </a:extLst>
          </p:cNvPr>
          <p:cNvSpPr/>
          <p:nvPr/>
        </p:nvSpPr>
        <p:spPr>
          <a:xfrm>
            <a:off x="587617" y="2135506"/>
            <a:ext cx="6096000" cy="32778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«Роза и одуванчик»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«Дракон»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«Хомячок»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«Измени фразу»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«Накорми птичек»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«Вопрос-ответ»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«Скажи по-разному»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«Муха-Цокотуха»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«Барабанщик»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36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A4365AA-6951-49C7-B21C-7976A8999F53}"/>
              </a:ext>
            </a:extLst>
          </p:cNvPr>
          <p:cNvSpPr/>
          <p:nvPr/>
        </p:nvSpPr>
        <p:spPr>
          <a:xfrm>
            <a:off x="634342" y="2232313"/>
            <a:ext cx="10912720" cy="395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завершающего этапа –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логопедической работы по устранению нарушений просодической стороны речи у дошкольников с дизартрией с учетом введения приобретённых навыков в самостоятельную речь.</a:t>
            </a: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завершающего этапа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Совершенствовать умение двигаться в соответствии с характером музыки.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Совершенствовать динамическую координацию движений, пространственную организацию движений, мелкую и мимическую моторику в соответствии с темпом и ритмом.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Совершенствовать темпо-ритмическую организацию речи в ситуативных игровых формах.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связную речь, зрительное восприятие и внимание, слухового контроля.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Воспитывать эмоционально-волевую сферу.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41071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Воспитать навыки сотрудничества, взаимодействия, самостоятельности, ответственности.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3363929-09E8-4B91-A9B5-CBD2CFAB78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7112" y="718527"/>
            <a:ext cx="11029950" cy="987425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этап. Завершающий этап </a:t>
            </a:r>
          </a:p>
        </p:txBody>
      </p:sp>
    </p:spTree>
    <p:extLst>
      <p:ext uri="{BB962C8B-B14F-4D97-AF65-F5344CB8AC3E}">
        <p14:creationId xmlns:p14="http://schemas.microsoft.com/office/powerpoint/2010/main" val="1345389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C6E734-5421-40DA-A26A-44D3A0C215E7}"/>
              </a:ext>
            </a:extLst>
          </p:cNvPr>
          <p:cNvSpPr/>
          <p:nvPr/>
        </p:nvSpPr>
        <p:spPr>
          <a:xfrm>
            <a:off x="1234603" y="2271319"/>
            <a:ext cx="515230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«Карусели»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«Осенний дождь»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«Язычки-дразнилки»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«Будь внимательным»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«Главное слово»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«Где твой круг?»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 «Танцующие башмачки»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Инсценировка сказок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9D4289F-85E7-4E11-BD10-19C89549F3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7877" y="824034"/>
            <a:ext cx="11029950" cy="987425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этап. Завершающий этап </a:t>
            </a:r>
          </a:p>
        </p:txBody>
      </p:sp>
    </p:spTree>
    <p:extLst>
      <p:ext uri="{BB962C8B-B14F-4D97-AF65-F5344CB8AC3E}">
        <p14:creationId xmlns:p14="http://schemas.microsoft.com/office/powerpoint/2010/main" val="389872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C4D0092-6DBA-4A1A-A8B9-57FFE651BA90}"/>
              </a:ext>
            </a:extLst>
          </p:cNvPr>
          <p:cNvSpPr/>
          <p:nvPr/>
        </p:nvSpPr>
        <p:spPr>
          <a:xfrm>
            <a:off x="4321030" y="1056692"/>
            <a:ext cx="3615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Термин просодия</a:t>
            </a:r>
            <a:endParaRPr lang="ru-RU" sz="36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C0CBC2B-E52D-491B-BAE9-0F3FC788C91F}"/>
              </a:ext>
            </a:extLst>
          </p:cNvPr>
          <p:cNvSpPr/>
          <p:nvPr/>
        </p:nvSpPr>
        <p:spPr>
          <a:xfrm>
            <a:off x="967869" y="2599292"/>
            <a:ext cx="1032231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мнению Т.А. 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Датишидзе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просодия является общим понятием всех сверхсегментных свойств речи, к которым относятся разновидности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расстановка логических ударений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мягкая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атака голоса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длительность звучания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плавный речевой выдох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четкая дикция, интонация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тембровая окраска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Все эти компоненты определяют выразительность и эмоциональную нагрузку в процессе общения.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19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C99C8A-CB4E-408C-815C-BE5896810592}"/>
              </a:ext>
            </a:extLst>
          </p:cNvPr>
          <p:cNvSpPr/>
          <p:nvPr/>
        </p:nvSpPr>
        <p:spPr>
          <a:xfrm>
            <a:off x="1126878" y="2031426"/>
            <a:ext cx="993970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Подводя итог, следует отметить, что система заданий по устранению нарушений просодической стороны речи подобрана с основой на ведущую деятельность дошкольников. В структуру непосредственно образовательной деятельности введены игровые материалы, благодаря которым существенно повышается мотивация детей по самоконтролю речевых высказываний и, как следствие - эффективность работы в этом направлении.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91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2B662E-7BC7-4C1E-8689-9C0C8D162A1D}"/>
              </a:ext>
            </a:extLst>
          </p:cNvPr>
          <p:cNvSpPr txBox="1"/>
          <p:nvPr/>
        </p:nvSpPr>
        <p:spPr>
          <a:xfrm>
            <a:off x="2860430" y="2977662"/>
            <a:ext cx="6716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6378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7D681-EF51-48CD-B5E5-FBB36D14CF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1661" y="845771"/>
            <a:ext cx="11028363" cy="989013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просодической стороны речи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3D0935-9061-49F6-A0EF-761876A6F500}"/>
              </a:ext>
            </a:extLst>
          </p:cNvPr>
          <p:cNvSpPr txBox="1"/>
          <p:nvPr/>
        </p:nvSpPr>
        <p:spPr>
          <a:xfrm>
            <a:off x="3323064" y="2486722"/>
            <a:ext cx="43444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Интонация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дыхание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Паузация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ударение</a:t>
            </a:r>
          </a:p>
        </p:txBody>
      </p:sp>
    </p:spTree>
    <p:extLst>
      <p:ext uri="{BB962C8B-B14F-4D97-AF65-F5344CB8AC3E}">
        <p14:creationId xmlns:p14="http://schemas.microsoft.com/office/powerpoint/2010/main" val="216511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82C39-5D02-4F28-AD37-4B75215AFA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3425" y="561365"/>
            <a:ext cx="11029950" cy="989012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 и ритм речи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1639219-B05A-47CA-AD45-BA4D890F2B76}"/>
              </a:ext>
            </a:extLst>
          </p:cNvPr>
          <p:cNvSpPr/>
          <p:nvPr/>
        </p:nvSpPr>
        <p:spPr>
          <a:xfrm>
            <a:off x="691528" y="2037479"/>
            <a:ext cx="1075374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 речи, по мнению Е.Ф. Архиповой, показывает скорость произнесения речевых элементов. Автор подчеркивает, что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 речи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величина непостоянная и может варьироваться.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 речи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напрямую взаимосвязан с ритмом речи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во многом показывает его разнообразие.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0579106-094E-4255-BD6D-75065F5FC42B}"/>
              </a:ext>
            </a:extLst>
          </p:cNvPr>
          <p:cNvSpPr/>
          <p:nvPr/>
        </p:nvSpPr>
        <p:spPr>
          <a:xfrm>
            <a:off x="691528" y="4575994"/>
            <a:ext cx="10753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Л.И. Белякова и Е.А. Дьякова рассматривают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ритм речи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как звуковую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организацию речи при помощи чередования ударных и безударных слогов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385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023C0-47DD-4FD9-8070-E31D12E2FC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5560" y="647186"/>
            <a:ext cx="11029950" cy="989012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Интонация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745A910-5809-4F26-BD40-6C31EBB225D0}"/>
              </a:ext>
            </a:extLst>
          </p:cNvPr>
          <p:cNvSpPr/>
          <p:nvPr/>
        </p:nvSpPr>
        <p:spPr>
          <a:xfrm>
            <a:off x="827040" y="3261259"/>
            <a:ext cx="10527323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А.Н. Гвоздев классифицирует интонацию как: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утвердительную интонацию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вопросительную интонацию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повелительную интонацию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восклицательную интонацию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AB8A2A-47FB-42DC-B850-C91CC908EF8A}"/>
              </a:ext>
            </a:extLst>
          </p:cNvPr>
          <p:cNvSpPr/>
          <p:nvPr/>
        </p:nvSpPr>
        <p:spPr>
          <a:xfrm>
            <a:off x="575894" y="2002039"/>
            <a:ext cx="11029616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Интонация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средством передачи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коммуникативного смысла и эмоционально-экспрессивных оттенков в речи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6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6EC92-9799-4791-8C25-F6CA095E9C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2114" y="905608"/>
            <a:ext cx="11029950" cy="989013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Паузирование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95D3868-6C91-433A-8374-E1A2D075A1F2}"/>
              </a:ext>
            </a:extLst>
          </p:cNvPr>
          <p:cNvSpPr/>
          <p:nvPr/>
        </p:nvSpPr>
        <p:spPr>
          <a:xfrm>
            <a:off x="552448" y="2703693"/>
            <a:ext cx="1102961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мнению лингвистов, пауза характеризуется как прекращение фонации или перерыв в звучании.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Акустические паузы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проявляются в падении силы голоса до полного его отсутствия.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Физиологические паузы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прекращении работы артикуляционного аппарата.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91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8707B-83E9-4602-8E03-A70C57AAF5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5894" y="718039"/>
            <a:ext cx="11029950" cy="989013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Ударение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40809D4-2C98-4857-9B0F-0231C301F313}"/>
              </a:ext>
            </a:extLst>
          </p:cNvPr>
          <p:cNvSpPr/>
          <p:nvPr/>
        </p:nvSpPr>
        <p:spPr>
          <a:xfrm>
            <a:off x="575894" y="2208070"/>
            <a:ext cx="11029616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передачи смысловой информации в интонационной организации речи, а также характера темпа речи важно ударение, которое играет первостепенную роль в усилении силы звука. Выделяют четыре вида ударений: 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Словесное ударение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Синтагматическое ударение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Фразовое ударение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Логическое ударение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0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F4721-2A9C-4BDC-AA7A-5F665F5E337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8820" y="717550"/>
            <a:ext cx="11029950" cy="989013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дыхание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2CEE73C-950A-47A9-86EF-7CFC4DE66E1C}"/>
              </a:ext>
            </a:extLst>
          </p:cNvPr>
          <p:cNvSpPr/>
          <p:nvPr/>
        </p:nvSpPr>
        <p:spPr>
          <a:xfrm>
            <a:off x="698820" y="2531404"/>
            <a:ext cx="108541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Речевое дыхание принимает неотъемлемое участие в просодической стороне речи.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Н.М. Фатеева и М.А.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Посохова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своих исследованиях акцентируют внимание на том, что правильное речевое дыхание дает возможность при меньшей затрате мышечной энергии речевого аппарата достигать максимальной звучности, при этом более экономично расходуя воздух. </a:t>
            </a:r>
          </a:p>
        </p:txBody>
      </p:sp>
    </p:spTree>
    <p:extLst>
      <p:ext uri="{BB962C8B-B14F-4D97-AF65-F5344CB8AC3E}">
        <p14:creationId xmlns:p14="http://schemas.microsoft.com/office/powerpoint/2010/main" val="55410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431A77-F452-4D06-BB3E-95E6214550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7449" y="613142"/>
            <a:ext cx="11029950" cy="987425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Дизартрия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B7B7E1-9F5C-4D5C-BD86-8BEF5E4014B8}"/>
              </a:ext>
            </a:extLst>
          </p:cNvPr>
          <p:cNvSpPr/>
          <p:nvPr/>
        </p:nvSpPr>
        <p:spPr>
          <a:xfrm>
            <a:off x="446040" y="2072532"/>
            <a:ext cx="113127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 </a:t>
            </a: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дизартрией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понимают </a:t>
            </a: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расстройство произносительной стороны речи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при которой в результате органического (или функционального, что бывает реже) поражения центральной нервной системы </a:t>
            </a: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наряду с нарушением звукопроизношения страдает и просодическая организация речевого звукового потока. </a:t>
            </a:r>
          </a:p>
          <a:p>
            <a:pPr indent="457200" algn="just"/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дизартрии искажается фонетическая окраска звуков, нарушается высота, тон, длительность, громкость и ритмико-интонационный уровень реализации высказывания. Все эти расстройства произвольной членораздельной речи рассматривают и в коррекционной педагогике, и в медицине как поражение двигательной стороны экспрессивной речи.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87707664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270</TotalTime>
  <Words>978</Words>
  <Application>Microsoft Office PowerPoint</Application>
  <PresentationFormat>Широкоэкранный</PresentationFormat>
  <Paragraphs>124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Corbel</vt:lpstr>
      <vt:lpstr>Gill Sans MT</vt:lpstr>
      <vt:lpstr>Symbol</vt:lpstr>
      <vt:lpstr>Times New Roman</vt:lpstr>
      <vt:lpstr>Wingdings 2</vt:lpstr>
      <vt:lpstr>Дивиденд</vt:lpstr>
      <vt:lpstr>Презентация PowerPoint</vt:lpstr>
      <vt:lpstr>Презентация PowerPoint</vt:lpstr>
      <vt:lpstr>Структура просодической стороны речи</vt:lpstr>
      <vt:lpstr>Темп и ритм речи </vt:lpstr>
      <vt:lpstr>Интонация</vt:lpstr>
      <vt:lpstr>Паузирование</vt:lpstr>
      <vt:lpstr>Ударение</vt:lpstr>
      <vt:lpstr>Речевое дыхание </vt:lpstr>
      <vt:lpstr>Дизартрия </vt:lpstr>
      <vt:lpstr>Подходы логопедической работы</vt:lpstr>
      <vt:lpstr>Принципы логопедической работы</vt:lpstr>
      <vt:lpstr>Направления логопедической работы</vt:lpstr>
      <vt:lpstr>Методы логопедической работы</vt:lpstr>
      <vt:lpstr>1 этап. Подготовительный этап </vt:lpstr>
      <vt:lpstr>Игры и упражнения</vt:lpstr>
      <vt:lpstr>2 этап. Основной этап </vt:lpstr>
      <vt:lpstr>Игры и упражнения</vt:lpstr>
      <vt:lpstr>3 этап. Завершающий этап </vt:lpstr>
      <vt:lpstr>3 этап. Завершающий этап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2017-12-04T16:00:44Z</dcterms:created>
  <dcterms:modified xsi:type="dcterms:W3CDTF">2017-12-05T08:25:40Z</dcterms:modified>
</cp:coreProperties>
</file>